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5" r:id="rId6"/>
    <p:sldId id="257" r:id="rId7"/>
    <p:sldId id="276" r:id="rId8"/>
    <p:sldId id="260" r:id="rId9"/>
    <p:sldId id="266" r:id="rId10"/>
    <p:sldId id="267" r:id="rId11"/>
    <p:sldId id="268" r:id="rId12"/>
    <p:sldId id="269" r:id="rId13"/>
    <p:sldId id="270" r:id="rId14"/>
    <p:sldId id="262" r:id="rId15"/>
    <p:sldId id="259" r:id="rId16"/>
    <p:sldId id="271" r:id="rId17"/>
    <p:sldId id="258" r:id="rId18"/>
    <p:sldId id="272" r:id="rId19"/>
    <p:sldId id="263" r:id="rId20"/>
    <p:sldId id="273" r:id="rId21"/>
    <p:sldId id="274" r:id="rId22"/>
    <p:sldId id="2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16ACB-A4FB-409B-B8F2-2CF88F8B2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5F0674-9423-4EC9-A6EF-E45069507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3A3AF-2808-4643-9090-73872753B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C10E-F683-4A62-A619-CD149A16564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CD144-1C23-4A45-8B41-FA1794EFC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16AAA-865B-4E6C-BFFC-8107CADB2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63B6-702F-4DC9-9490-5A7B28BA4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6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EDE09-02D7-4F1E-BBE0-1435D43EA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F98FC2-2734-4458-AB7B-D693CE0A0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4B37D-408B-464E-8694-C68900775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C10E-F683-4A62-A619-CD149A16564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ED0A7-44A8-452E-A995-376C5FEF2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ACF2A-092B-488C-94E9-6736255D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63B6-702F-4DC9-9490-5A7B28BA4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1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29FA68-7A50-4A5F-B66A-D96A48F6F9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DCF3D4-D03D-44CA-9B9D-F458F3806E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D48BA-54FB-4BE9-BBD0-F881403E8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C10E-F683-4A62-A619-CD149A16564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1286D-A84E-4D42-9CBD-4029E2F35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A4C53-8B23-4235-9400-796B8939C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63B6-702F-4DC9-9490-5A7B28BA4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73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C5BF3-8CDD-4EC2-B8CB-E5C3BB28A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F24AF-C857-49EC-A194-01A1B3499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CC61A-938E-4E6D-8C4B-36427E60B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C10E-F683-4A62-A619-CD149A16564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AE408-ACF4-401B-9B3F-78F7B19CB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E0B0D-2AC9-475A-89F1-F51BC6127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63B6-702F-4DC9-9490-5A7B28BA4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0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2485-0DAF-47DF-ADB9-7F388E91E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51549-3D64-4F12-B950-E7B34309E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36185-F8DA-4C01-85EC-1DB774CCF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C10E-F683-4A62-A619-CD149A16564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B9A7D-B5B1-4F53-A79D-D75CEB483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850A2-29E4-47FC-85A8-07BE56046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63B6-702F-4DC9-9490-5A7B28BA4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35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D2600-0212-4B1E-ADB1-DB26920E6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D936D-A3AC-4F3E-855D-9EEED845E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8FF42E-21A2-4CC3-A73C-7577C7C8A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F5B0CB-33A8-44FE-ACEB-2CA3D92D9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C10E-F683-4A62-A619-CD149A16564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CDC02-009A-43EC-B8F2-BBB89BD9A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BAA180-091C-4B35-B5E2-CDF90BB47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63B6-702F-4DC9-9490-5A7B28BA4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3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C238F-C072-4957-975D-E232C6C1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3FAA9A-BD03-4E07-BFF3-6046F01CD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659D3-3F21-4673-8DB2-7194B667C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14CBC8-2ACB-4C9B-8B01-9FB45CB69B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7988DF-EAA1-44A7-8EE5-9D0C3FE8F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F1423E-F74A-441C-B16C-874B514F4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C10E-F683-4A62-A619-CD149A16564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0362C0-BB71-4348-AECF-A3FE4B1D6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496EC0-0F4B-4448-9412-69498C50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63B6-702F-4DC9-9490-5A7B28BA4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2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F6575-9393-4DF8-AA48-A9E6C753D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A9BD6A-2E56-416D-8C27-84B995D79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C10E-F683-4A62-A619-CD149A16564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5FA7FC-082E-44BC-98B5-562E2C060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2B862F-0CFE-4409-9950-206C720DE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63B6-702F-4DC9-9490-5A7B28BA4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30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33E409-6F8E-4C83-87C6-8B4EE0569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C10E-F683-4A62-A619-CD149A16564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D529ED-7BAC-48BE-8367-5E4361F76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9FB4E-86DD-402F-8711-44517F7DD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63B6-702F-4DC9-9490-5A7B28BA4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01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EA8F4-3FD9-4E57-8D85-63C67A77B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7C254-ACDB-48F7-8B9B-87AA6EDAA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245258-BAD5-4782-9623-063B9B917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6A6658-2C17-41A7-B9FE-CC75E9AF5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C10E-F683-4A62-A619-CD149A16564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EB6962-02FC-4E7E-9888-642BBF735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0B469-92BF-47B1-884B-142A77DA0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63B6-702F-4DC9-9490-5A7B28BA4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95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EB53A-2CA2-478D-A268-9F58117F5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34B147-A91F-4C6A-8B21-99385D9777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DD9548-FF21-48DB-97C2-92F2428FA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9FE8C0-A4F7-4A83-811B-2B34AFBB8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C10E-F683-4A62-A619-CD149A16564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D0FD1-6E03-4AE3-B1D1-3418DA537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0EF393-51FB-478D-BD2D-807C9DA28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63B6-702F-4DC9-9490-5A7B28BA4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0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F036F0-CF98-4469-9589-73EB5BBC4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04669-E16F-467C-A983-AAE102133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F4ECE-9B53-4488-86A6-2AB59ABD12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FC10E-F683-4A62-A619-CD149A16564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F293E-4683-4488-8EE8-D95536CA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7C67A-5C8C-431A-AA48-16EFCBA1C2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263B6-702F-4DC9-9490-5A7B28BA4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hennepintech.edu/future-students/testing/index.html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mn.gov/boards/nursing/licensure/apply-for-a-license/rn-lic-exam-us-prog.js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ngel.hoglund@hennepintech.edu" TargetMode="External"/><Relationship Id="rId2" Type="http://schemas.openxmlformats.org/officeDocument/2006/relationships/hyperlink" Target="mailto:Cheryl.lassen@hennepintech.ed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transfer@hennepintech.ed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angel.hoglund@hennepintech.ed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2E304-88E7-47BD-9B67-05E5378C7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5184" y="678627"/>
            <a:ext cx="5525986" cy="3204260"/>
          </a:xfrm>
        </p:spPr>
        <p:txBody>
          <a:bodyPr>
            <a:normAutofit/>
          </a:bodyPr>
          <a:lstStyle/>
          <a:p>
            <a:r>
              <a:rPr lang="en-US" dirty="0"/>
              <a:t>Practical Nursing Program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8F8CC0-BF50-44C0-8D5D-C89C0ABC3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5184" y="4236440"/>
            <a:ext cx="5525986" cy="755008"/>
          </a:xfrm>
        </p:spPr>
        <p:txBody>
          <a:bodyPr>
            <a:normAutofit/>
          </a:bodyPr>
          <a:lstStyle/>
          <a:p>
            <a:r>
              <a:rPr lang="en-US" sz="3600" dirty="0"/>
              <a:t>Hennepin Technical College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A84AFE-7158-45A5-A7E0-43F6D5371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30" y="1265996"/>
            <a:ext cx="4035787" cy="35624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2F664F-0175-4C89-A166-A76E35B84B02}"/>
              </a:ext>
            </a:extLst>
          </p:cNvPr>
          <p:cNvSpPr txBox="1"/>
          <p:nvPr/>
        </p:nvSpPr>
        <p:spPr>
          <a:xfrm flipH="1">
            <a:off x="11211170" y="6258188"/>
            <a:ext cx="7717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09/2025</a:t>
            </a:r>
          </a:p>
        </p:txBody>
      </p:sp>
    </p:spTree>
    <p:extLst>
      <p:ext uri="{BB962C8B-B14F-4D97-AF65-F5344CB8AC3E}">
        <p14:creationId xmlns:p14="http://schemas.microsoft.com/office/powerpoint/2010/main" val="2866027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942A7-536F-4FFE-8A40-D16CD1DF0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93494-9BAD-4A65-BFB2-D20D4A14E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234" y="1561514"/>
            <a:ext cx="11310424" cy="4615449"/>
          </a:xfrm>
        </p:spPr>
        <p:txBody>
          <a:bodyPr>
            <a:normAutofit/>
          </a:bodyPr>
          <a:lstStyle/>
          <a:p>
            <a:r>
              <a:rPr lang="en-US" dirty="0"/>
              <a:t>Form is available on HTC Practical Nursing program webpage</a:t>
            </a:r>
          </a:p>
          <a:p>
            <a:r>
              <a:rPr lang="en-US" dirty="0"/>
              <a:t>Immunizations Needed:</a:t>
            </a:r>
          </a:p>
          <a:p>
            <a:pPr lvl="1"/>
            <a:r>
              <a:rPr lang="en-US" dirty="0"/>
              <a:t>MMR, Varicella, Tdap, Hepatitis B</a:t>
            </a:r>
          </a:p>
          <a:p>
            <a:pPr lvl="1"/>
            <a:r>
              <a:rPr lang="en-US" dirty="0"/>
              <a:t>Seasonal Influenza</a:t>
            </a:r>
          </a:p>
          <a:p>
            <a:pPr lvl="2"/>
            <a:r>
              <a:rPr lang="en-US" dirty="0"/>
              <a:t>August enrollments- due by October</a:t>
            </a:r>
          </a:p>
          <a:p>
            <a:pPr lvl="2"/>
            <a:r>
              <a:rPr lang="en-US" dirty="0"/>
              <a:t>January enrollments- current season vaccine, due by 1</a:t>
            </a:r>
            <a:r>
              <a:rPr lang="en-US" baseline="30000" dirty="0"/>
              <a:t>st</a:t>
            </a:r>
            <a:r>
              <a:rPr lang="en-US" dirty="0"/>
              <a:t> day of classes </a:t>
            </a:r>
          </a:p>
          <a:p>
            <a:pPr lvl="1"/>
            <a:r>
              <a:rPr lang="en-US" dirty="0"/>
              <a:t>COVID vaccination (recommended)</a:t>
            </a:r>
          </a:p>
          <a:p>
            <a:pPr lvl="1"/>
            <a:r>
              <a:rPr lang="en-US" dirty="0"/>
              <a:t>Proof of freedom from active Tuberculosis (within last 3 months) </a:t>
            </a:r>
          </a:p>
          <a:p>
            <a:r>
              <a:rPr lang="en-US" dirty="0"/>
              <a:t>Signature of form by a healthcare provided is needed</a:t>
            </a:r>
          </a:p>
          <a:p>
            <a:pPr lvl="1"/>
            <a:r>
              <a:rPr lang="en-US" dirty="0"/>
              <a:t>Primary provider or local Public Health can sign form</a:t>
            </a:r>
          </a:p>
        </p:txBody>
      </p:sp>
    </p:spTree>
    <p:extLst>
      <p:ext uri="{BB962C8B-B14F-4D97-AF65-F5344CB8AC3E}">
        <p14:creationId xmlns:p14="http://schemas.microsoft.com/office/powerpoint/2010/main" val="3721039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AE9E5-E0E8-4054-A7EC-19E5C990E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560" y="365125"/>
            <a:ext cx="7127240" cy="1325563"/>
          </a:xfrm>
        </p:spPr>
        <p:txBody>
          <a:bodyPr/>
          <a:lstStyle/>
          <a:p>
            <a:r>
              <a:rPr lang="en-US" dirty="0"/>
              <a:t>Next Step…….TEAS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A4525-41DB-48B8-9EB9-505586A553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99280" y="1971041"/>
            <a:ext cx="7226508" cy="4205922"/>
          </a:xfrm>
        </p:spPr>
        <p:txBody>
          <a:bodyPr>
            <a:normAutofit/>
          </a:bodyPr>
          <a:lstStyle/>
          <a:p>
            <a:r>
              <a:rPr lang="en-US" dirty="0"/>
              <a:t>Complete the TEAS entrance exam</a:t>
            </a:r>
          </a:p>
          <a:p>
            <a:pPr lvl="1"/>
            <a:r>
              <a:rPr lang="en-US" dirty="0"/>
              <a:t>Testing must be completed in person</a:t>
            </a:r>
          </a:p>
          <a:p>
            <a:r>
              <a:rPr lang="en-US" dirty="0"/>
              <a:t>Test of Essential Academic Skills (TEAS)</a:t>
            </a:r>
          </a:p>
          <a:p>
            <a:pPr lvl="1"/>
            <a:r>
              <a:rPr lang="en-US" dirty="0"/>
              <a:t>Reading; Math; Science; English &amp; Language Usage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A3298-2795-4DD6-87F0-21EF575DD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38960" y="4429760"/>
            <a:ext cx="9514840" cy="1747202"/>
          </a:xfrm>
        </p:spPr>
        <p:txBody>
          <a:bodyPr>
            <a:normAutofit/>
          </a:bodyPr>
          <a:lstStyle/>
          <a:p>
            <a:r>
              <a:rPr lang="en-US" dirty="0"/>
              <a:t>TEAS testing available on Campus </a:t>
            </a:r>
          </a:p>
          <a:p>
            <a:pPr lvl="1"/>
            <a:r>
              <a:rPr lang="en-US" dirty="0"/>
              <a:t>Schedule with the Testing Center</a:t>
            </a:r>
          </a:p>
          <a:p>
            <a:pPr lvl="1"/>
            <a:r>
              <a:rPr lang="en-US" dirty="0">
                <a:hlinkClick r:id="rId2"/>
              </a:rPr>
              <a:t>https://hennepintech.edu/future-students/testing/index.html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10A204-08AB-45A8-854A-082A8DD46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07573"/>
            <a:ext cx="3129279" cy="254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7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868B8-B81E-49D2-8DF7-F6BBDAB41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196" y="365125"/>
            <a:ext cx="8912604" cy="1325563"/>
          </a:xfrm>
        </p:spPr>
        <p:txBody>
          <a:bodyPr/>
          <a:lstStyle/>
          <a:p>
            <a:r>
              <a:rPr lang="en-US" dirty="0"/>
              <a:t>Nursing Program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7E2CA-10E4-4962-973A-5EE2343DA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3236" y="1825625"/>
            <a:ext cx="5590563" cy="4351338"/>
          </a:xfrm>
        </p:spPr>
        <p:txBody>
          <a:bodyPr/>
          <a:lstStyle/>
          <a:p>
            <a:r>
              <a:rPr lang="en-US" dirty="0"/>
              <a:t>On campus Classroom lectures</a:t>
            </a:r>
          </a:p>
          <a:p>
            <a:r>
              <a:rPr lang="en-US" dirty="0"/>
              <a:t>Nursing Skills in Lab</a:t>
            </a:r>
          </a:p>
          <a:p>
            <a:r>
              <a:rPr lang="en-US" dirty="0"/>
              <a:t>Case scenarios in Simulation</a:t>
            </a:r>
          </a:p>
          <a:p>
            <a:r>
              <a:rPr lang="en-US" dirty="0"/>
              <a:t>Clinicals in Community Settings</a:t>
            </a:r>
          </a:p>
          <a:p>
            <a:pPr lvl="1"/>
            <a:r>
              <a:rPr lang="en-US" dirty="0"/>
              <a:t>Long Term Care</a:t>
            </a:r>
          </a:p>
          <a:p>
            <a:pPr lvl="1"/>
            <a:r>
              <a:rPr lang="en-US" dirty="0"/>
              <a:t>Transitional Care Units</a:t>
            </a:r>
          </a:p>
          <a:p>
            <a:pPr lvl="1"/>
            <a:r>
              <a:rPr lang="en-US" dirty="0"/>
              <a:t>Acute Care Settings</a:t>
            </a:r>
          </a:p>
          <a:p>
            <a:pPr lvl="1"/>
            <a:r>
              <a:rPr lang="en-US" dirty="0"/>
              <a:t>School Settings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21CC21-166A-41A6-A365-C700701A2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4426080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35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DCFED-B6D9-4045-8291-70B53A8AD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Nursing Course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F92A9-B826-4165-9226-EBD3882BD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 to either Eden Prairie or Brooklyn Park campus</a:t>
            </a:r>
          </a:p>
          <a:p>
            <a:pPr lvl="1"/>
            <a:r>
              <a:rPr lang="en-US" dirty="0"/>
              <a:t>On campus courses completed at enrolled campus</a:t>
            </a:r>
          </a:p>
          <a:p>
            <a:pPr lvl="2"/>
            <a:r>
              <a:rPr lang="en-US" dirty="0"/>
              <a:t>Lectures, Labs, and Simulations</a:t>
            </a:r>
          </a:p>
          <a:p>
            <a:pPr lvl="1"/>
            <a:r>
              <a:rPr lang="en-US" dirty="0"/>
              <a:t>Clinical experiences are in the community</a:t>
            </a:r>
          </a:p>
          <a:p>
            <a:r>
              <a:rPr lang="en-US" dirty="0"/>
              <a:t>A grade of 80% or higher is earned to pass the course</a:t>
            </a:r>
          </a:p>
          <a:p>
            <a:pPr lvl="1"/>
            <a:r>
              <a:rPr lang="en-US" dirty="0"/>
              <a:t>Nursing faculty and campus resources are available to support success</a:t>
            </a:r>
          </a:p>
          <a:p>
            <a:pPr lvl="1"/>
            <a:r>
              <a:rPr lang="en-US" dirty="0"/>
              <a:t>Nursing courses can be repeated one-time during the program</a:t>
            </a:r>
          </a:p>
        </p:txBody>
      </p:sp>
    </p:spTree>
    <p:extLst>
      <p:ext uri="{BB962C8B-B14F-4D97-AF65-F5344CB8AC3E}">
        <p14:creationId xmlns:p14="http://schemas.microsoft.com/office/powerpoint/2010/main" val="742648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F447B-018F-4ECB-A739-F83060EAB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Nursing Courses Enrollment to Graduation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2D3C4-E441-41D1-B537-ED96F82CA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65825"/>
            <a:ext cx="3844754" cy="39646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Semester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B112C-7395-4E9D-A59A-E0EBA3EC3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182" y="2237422"/>
            <a:ext cx="7188590" cy="3952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NURS1376- Introduction to Nursing</a:t>
            </a:r>
          </a:p>
          <a:p>
            <a:pPr marL="0" indent="0">
              <a:buNone/>
            </a:pPr>
            <a:r>
              <a:rPr lang="en-US" sz="2400" dirty="0"/>
              <a:t>NURS1381- Introduction to Medical Surgical Nursing</a:t>
            </a:r>
          </a:p>
          <a:p>
            <a:pPr marL="0" indent="0">
              <a:buNone/>
            </a:pPr>
            <a:r>
              <a:rPr lang="en-US" sz="2400" dirty="0"/>
              <a:t>NURS1425- Pharmacology I</a:t>
            </a:r>
          </a:p>
          <a:p>
            <a:pPr marL="0" indent="0">
              <a:buNone/>
            </a:pPr>
            <a:r>
              <a:rPr lang="en-US" sz="2400" dirty="0"/>
              <a:t>NURS1430- Medical Calculations</a:t>
            </a:r>
          </a:p>
          <a:p>
            <a:pPr marL="0" indent="0">
              <a:buNone/>
            </a:pPr>
            <a:r>
              <a:rPr lang="en-US" sz="2400" dirty="0"/>
              <a:t>NURS1435- Nursing Skills Lab I</a:t>
            </a:r>
          </a:p>
          <a:p>
            <a:pPr marL="0" indent="0">
              <a:buNone/>
            </a:pPr>
            <a:r>
              <a:rPr lang="en-US" sz="2400" dirty="0"/>
              <a:t>NURS1440- Nursing Clinical I</a:t>
            </a:r>
          </a:p>
          <a:p>
            <a:pPr marL="0" indent="0">
              <a:buNone/>
            </a:pPr>
            <a:r>
              <a:rPr lang="en-US" sz="2400" dirty="0"/>
              <a:t>NURS1445- Nursing Clinical II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E403E9-6AB1-447E-AE03-268EF0A4ED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179299"/>
            <a:ext cx="4097215" cy="520504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Semester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FE662F-6C05-4787-B7B9-799053767C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53686" y="3868615"/>
            <a:ext cx="5777132" cy="2729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NURS2376- Medical Surgical Nursing II</a:t>
            </a:r>
          </a:p>
          <a:p>
            <a:pPr marL="0" indent="0">
              <a:buNone/>
            </a:pPr>
            <a:r>
              <a:rPr lang="en-US" sz="2400" dirty="0"/>
              <a:t>NURS2325- Pharmacology II</a:t>
            </a:r>
          </a:p>
          <a:p>
            <a:pPr marL="0" indent="0">
              <a:buNone/>
            </a:pPr>
            <a:r>
              <a:rPr lang="en-US" sz="2400" dirty="0"/>
              <a:t>NURS2335- Nursing Skills Lab II</a:t>
            </a:r>
          </a:p>
          <a:p>
            <a:pPr marL="0" indent="0">
              <a:buNone/>
            </a:pPr>
            <a:r>
              <a:rPr lang="en-US" sz="2400" dirty="0"/>
              <a:t>NURS2350- Nursing Clinical III</a:t>
            </a:r>
          </a:p>
          <a:p>
            <a:pPr marL="0" indent="0">
              <a:buNone/>
            </a:pPr>
            <a:r>
              <a:rPr lang="en-US" sz="2400" dirty="0"/>
              <a:t>NURS2381- Nursing Care Across the Lifespan</a:t>
            </a:r>
          </a:p>
        </p:txBody>
      </p:sp>
    </p:spTree>
    <p:extLst>
      <p:ext uri="{BB962C8B-B14F-4D97-AF65-F5344CB8AC3E}">
        <p14:creationId xmlns:p14="http://schemas.microsoft.com/office/powerpoint/2010/main" val="2829694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E291A-7E2E-4AD0-9A08-0F28FF645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252" y="365125"/>
            <a:ext cx="9816548" cy="1325563"/>
          </a:xfrm>
        </p:spPr>
        <p:txBody>
          <a:bodyPr/>
          <a:lstStyle/>
          <a:p>
            <a:r>
              <a:rPr lang="en-US" dirty="0"/>
              <a:t>AAS Degree or Diploma?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DE1D1-DCF9-453F-857A-7AA174A15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261"/>
            <a:ext cx="10515600" cy="4586702"/>
          </a:xfrm>
        </p:spPr>
        <p:txBody>
          <a:bodyPr>
            <a:normAutofit/>
          </a:bodyPr>
          <a:lstStyle/>
          <a:p>
            <a:r>
              <a:rPr lang="en-US" dirty="0"/>
              <a:t>Students with Diploma or AAS degree are both eligible to complete NCLEX testing for licensure</a:t>
            </a:r>
          </a:p>
          <a:p>
            <a:pPr lvl="1"/>
            <a:r>
              <a:rPr lang="en-US" dirty="0">
                <a:hlinkClick r:id="rId2"/>
              </a:rPr>
              <a:t>https://mn.gov/boards/nursing/licensure/apply-for-a-license/rn-lic-exam-us-prog.jsp</a:t>
            </a:r>
            <a:endParaRPr lang="en-US" dirty="0"/>
          </a:p>
          <a:p>
            <a:r>
              <a:rPr lang="en-US" dirty="0"/>
              <a:t>Diploma requires 42 credits</a:t>
            </a:r>
          </a:p>
          <a:p>
            <a:r>
              <a:rPr lang="en-US" dirty="0"/>
              <a:t>Associate in Applied Science Degree requires 60 credits</a:t>
            </a:r>
          </a:p>
          <a:p>
            <a:pPr lvl="1"/>
            <a:r>
              <a:rPr lang="en-US" dirty="0"/>
              <a:t>AAS degree does not provide advantage for employment or wages in MN</a:t>
            </a:r>
          </a:p>
          <a:p>
            <a:pPr lvl="1"/>
            <a:r>
              <a:rPr lang="en-US" dirty="0"/>
              <a:t>AAS degree does provide students continuing into an RN/BSN program some general education requirements</a:t>
            </a:r>
          </a:p>
          <a:p>
            <a:pPr lvl="2"/>
            <a:r>
              <a:rPr lang="en-US" dirty="0"/>
              <a:t>Consult individual program for specific requirements</a:t>
            </a:r>
          </a:p>
        </p:txBody>
      </p:sp>
    </p:spTree>
    <p:extLst>
      <p:ext uri="{BB962C8B-B14F-4D97-AF65-F5344CB8AC3E}">
        <p14:creationId xmlns:p14="http://schemas.microsoft.com/office/powerpoint/2010/main" val="2395061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5BE5F-71B8-4EC7-89D3-CD60E77DE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812" y="365125"/>
            <a:ext cx="10179987" cy="1325563"/>
          </a:xfrm>
        </p:spPr>
        <p:txBody>
          <a:bodyPr/>
          <a:lstStyle/>
          <a:p>
            <a:r>
              <a:rPr lang="en-US" dirty="0"/>
              <a:t>Ready to Apply to the Nursing Program?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C6F15-FB8C-4E57-BCD0-58A120315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673" y="1761688"/>
            <a:ext cx="11115413" cy="4415275"/>
          </a:xfrm>
        </p:spPr>
        <p:txBody>
          <a:bodyPr/>
          <a:lstStyle/>
          <a:p>
            <a:r>
              <a:rPr lang="en-US" dirty="0"/>
              <a:t>48 Students accepted to each Cohort</a:t>
            </a:r>
          </a:p>
          <a:p>
            <a:r>
              <a:rPr lang="en-US" dirty="0"/>
              <a:t>Courses in progress</a:t>
            </a:r>
          </a:p>
          <a:p>
            <a:pPr lvl="1"/>
            <a:r>
              <a:rPr lang="en-US" dirty="0"/>
              <a:t>Yes! You can still apply</a:t>
            </a:r>
          </a:p>
          <a:p>
            <a:r>
              <a:rPr lang="en-US" dirty="0"/>
              <a:t>Transfer students</a:t>
            </a:r>
          </a:p>
          <a:p>
            <a:pPr lvl="1"/>
            <a:r>
              <a:rPr lang="en-US" dirty="0"/>
              <a:t>Yes! You can still apply </a:t>
            </a:r>
          </a:p>
          <a:p>
            <a:pPr lvl="1"/>
            <a:r>
              <a:rPr lang="en-US" dirty="0"/>
              <a:t>Work with an Advisor</a:t>
            </a:r>
          </a:p>
          <a:p>
            <a:pPr lvl="1"/>
            <a:endParaRPr lang="en-US" dirty="0"/>
          </a:p>
          <a:p>
            <a:r>
              <a:rPr lang="en-US" dirty="0"/>
              <a:t>Submit all Documents with Online Application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AF8C42-2490-4D05-8B7F-90E06CD5B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419" y="1707244"/>
            <a:ext cx="3176291" cy="319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60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12688-74F2-4B04-AD03-302B5F7AD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E787F-5D09-4042-BE65-AC02D6EC7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386391" cy="4351338"/>
          </a:xfrm>
        </p:spPr>
        <p:txBody>
          <a:bodyPr>
            <a:normAutofit/>
          </a:bodyPr>
          <a:lstStyle/>
          <a:p>
            <a:r>
              <a:rPr lang="en-US" dirty="0"/>
              <a:t>Link to apply to the nursing program found on Program webpage</a:t>
            </a:r>
            <a:endParaRPr lang="en-US" sz="1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42E272-474B-4249-934E-ECFC9BB36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3791" y="2692866"/>
            <a:ext cx="6530009" cy="3484097"/>
          </a:xfrm>
        </p:spPr>
        <p:txBody>
          <a:bodyPr>
            <a:normAutofit/>
          </a:bodyPr>
          <a:lstStyle/>
          <a:p>
            <a:r>
              <a:rPr lang="en-US" dirty="0"/>
              <a:t>Needed to submit an online application:</a:t>
            </a:r>
          </a:p>
          <a:p>
            <a:pPr lvl="1"/>
            <a:r>
              <a:rPr lang="en-US" dirty="0" err="1"/>
              <a:t>StarID</a:t>
            </a:r>
            <a:r>
              <a:rPr lang="en-US" dirty="0"/>
              <a:t> and password</a:t>
            </a:r>
          </a:p>
          <a:p>
            <a:pPr lvl="1"/>
            <a:r>
              <a:rPr lang="en-US" dirty="0"/>
              <a:t>TEAS Admission Assessment Report</a:t>
            </a:r>
          </a:p>
          <a:p>
            <a:pPr lvl="1"/>
            <a:r>
              <a:rPr lang="en-US" dirty="0"/>
              <a:t>Current BLS/CPR Certification</a:t>
            </a:r>
          </a:p>
          <a:p>
            <a:pPr lvl="1"/>
            <a:r>
              <a:rPr lang="en-US" dirty="0"/>
              <a:t>CNA Certification Verification</a:t>
            </a:r>
          </a:p>
          <a:p>
            <a:pPr lvl="1"/>
            <a:r>
              <a:rPr lang="en-US" dirty="0"/>
              <a:t>Completed &amp; Signed Immunization form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62C3D4-C760-4CBD-A2E6-78B2233AE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695" y="3049116"/>
            <a:ext cx="2722931" cy="190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08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21A4B-0B7B-4C07-9C87-36CF5026D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Acceptance to Nursing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07F9B-B798-4ACE-AE0E-7700C3256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Response to application will be sent to </a:t>
            </a:r>
            <a:r>
              <a:rPr lang="en-US" b="1" u="sng" dirty="0"/>
              <a:t>student HTC email </a:t>
            </a:r>
            <a:r>
              <a:rPr lang="en-US" dirty="0"/>
              <a:t>only</a:t>
            </a:r>
          </a:p>
          <a:p>
            <a:pPr lvl="1"/>
            <a:r>
              <a:rPr lang="en-US" dirty="0"/>
              <a:t>Email is the official communication</a:t>
            </a:r>
          </a:p>
          <a:p>
            <a:r>
              <a:rPr lang="en-US" dirty="0"/>
              <a:t>Following acceptance to the nursing program:</a:t>
            </a:r>
          </a:p>
          <a:p>
            <a:pPr lvl="1"/>
            <a:r>
              <a:rPr lang="en-US" dirty="0"/>
              <a:t>Register for classes</a:t>
            </a:r>
          </a:p>
          <a:p>
            <a:pPr lvl="1"/>
            <a:r>
              <a:rPr lang="en-US" dirty="0"/>
              <a:t>An outline of the first week of classes is provided</a:t>
            </a:r>
          </a:p>
          <a:p>
            <a:pPr lvl="1"/>
            <a:r>
              <a:rPr lang="en-US" dirty="0"/>
              <a:t>The bookstore has a nursing bundle for purchase</a:t>
            </a:r>
          </a:p>
          <a:p>
            <a:pPr lvl="1"/>
            <a:r>
              <a:rPr lang="en-US" dirty="0"/>
              <a:t>Application for a required background study will be completed the first week</a:t>
            </a:r>
          </a:p>
          <a:p>
            <a:pPr lvl="2"/>
            <a:r>
              <a:rPr lang="en-US" sz="2000" dirty="0"/>
              <a:t>"Clear background study" means the student has not been convicted of a </a:t>
            </a:r>
            <a:r>
              <a:rPr lang="en-US" sz="2000" i="1" dirty="0"/>
              <a:t>gross </a:t>
            </a:r>
            <a:r>
              <a:rPr lang="en-US" sz="2000" dirty="0"/>
              <a:t>misdemeanor or felony. These convictions also include those NOT against a person, so this is different than the background a student might have done for a nursing assistant position or previous employer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002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28FEC-228B-4FD9-B3AD-1D6D1BAD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818" y="350980"/>
            <a:ext cx="2894901" cy="1325563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0CC4A-6AE0-48DB-9196-7E1420ABB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4577" y="1574465"/>
            <a:ext cx="7777294" cy="435133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/>
                <a:ea typeface="Calibri"/>
                <a:cs typeface="Calibri"/>
              </a:rPr>
              <a:t>Director of Nursing: Cheryl Lassen MSN, BSN, PHN</a:t>
            </a:r>
          </a:p>
          <a:p>
            <a:pPr marL="457200" lvl="1" indent="0">
              <a:buNone/>
            </a:pPr>
            <a:r>
              <a:rPr lang="en-US" sz="2800" dirty="0">
                <a:latin typeface="Calibri"/>
                <a:ea typeface="Calibri"/>
                <a:cs typeface="Calibri"/>
                <a:hlinkClick r:id="rId2"/>
              </a:rPr>
              <a:t>cheryl.lassen@hennepintech.edu</a:t>
            </a:r>
            <a:r>
              <a:rPr lang="en-US" sz="2800" dirty="0">
                <a:latin typeface="Calibri"/>
                <a:ea typeface="Calibri"/>
                <a:cs typeface="Calibri"/>
              </a:rPr>
              <a:t> 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marL="457200" lvl="1" indent="0">
              <a:buNone/>
            </a:pPr>
            <a:endParaRPr lang="en-US" sz="2800" dirty="0">
              <a:latin typeface="Calibri"/>
              <a:ea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92A7CA-7321-49F1-AD1F-500CC4183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34061" y="3177481"/>
            <a:ext cx="6412684" cy="283221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/>
                <a:ea typeface="Calibri"/>
                <a:cs typeface="Calibri"/>
              </a:rPr>
              <a:t>Student Success Advisor: Angel Hoglund   </a:t>
            </a:r>
            <a:r>
              <a:rPr lang="en-US" sz="2400" dirty="0">
                <a:latin typeface="Calibri"/>
                <a:ea typeface="Calibri"/>
                <a:cs typeface="Calibri"/>
                <a:hlinkClick r:id="rId3"/>
              </a:rPr>
              <a:t>angel.hoglund@hennepintech.edu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C701FF-0924-4028-B44D-48DD0DB8E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54" y="2223749"/>
            <a:ext cx="3968840" cy="37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59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22F4A-E0E5-4465-B651-98717CF84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8774C-A2C7-4B1B-AB9F-06C5C5776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Pre-Requisites to the Nursing Program</a:t>
            </a:r>
          </a:p>
          <a:p>
            <a:r>
              <a:rPr lang="en-US" dirty="0"/>
              <a:t>CPR &amp; Nursing Assistant Certifications</a:t>
            </a:r>
          </a:p>
          <a:p>
            <a:r>
              <a:rPr lang="en-US" dirty="0"/>
              <a:t>Immunizations Required</a:t>
            </a:r>
          </a:p>
          <a:p>
            <a:r>
              <a:rPr lang="en-US" dirty="0"/>
              <a:t>Nursing Program Courses Outline</a:t>
            </a:r>
          </a:p>
          <a:p>
            <a:r>
              <a:rPr lang="en-US" dirty="0"/>
              <a:t>TEAS Assessment for Enrollment</a:t>
            </a:r>
          </a:p>
          <a:p>
            <a:r>
              <a:rPr lang="en-US" dirty="0"/>
              <a:t>Apply with Online Application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14FDA3-2AAB-4404-9965-E1FFCAA1FE7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7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8810" y="2504440"/>
            <a:ext cx="4507230" cy="32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78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392DD-DF59-4DC0-9AB3-E895BB0B3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02622-F458-4711-86CD-AC2899A67C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166607" cy="4351338"/>
          </a:xfrm>
        </p:spPr>
        <p:txBody>
          <a:bodyPr/>
          <a:lstStyle/>
          <a:p>
            <a:r>
              <a:rPr lang="en-US" dirty="0"/>
              <a:t>Enrollment in Fall OR Spring term</a:t>
            </a:r>
          </a:p>
          <a:p>
            <a:pPr lvl="1"/>
            <a:r>
              <a:rPr lang="en-US" dirty="0"/>
              <a:t>Brooklyn Park campus- Fall term</a:t>
            </a:r>
          </a:p>
          <a:p>
            <a:pPr lvl="1"/>
            <a:r>
              <a:rPr lang="en-US" dirty="0"/>
              <a:t>Eden Prairie campus- Spring term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4746170-F3B2-4400-99F7-4B90661B0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4560" y="4194495"/>
            <a:ext cx="6939279" cy="1982467"/>
          </a:xfrm>
        </p:spPr>
        <p:txBody>
          <a:bodyPr/>
          <a:lstStyle/>
          <a:p>
            <a:r>
              <a:rPr lang="en-US" dirty="0"/>
              <a:t>2 Semester of Nursing Courses to Graduation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22BC14-EE5B-4F95-B356-2111F3489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571" y="3513048"/>
            <a:ext cx="3358587" cy="26639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9CC1FC-B734-40BB-B4C4-26B2C16D2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308" y="475615"/>
            <a:ext cx="3223699" cy="317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62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678F284-F484-4E5A-A2B2-79E31ABC4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Application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24DD84-B16D-4AED-8D52-CE20FFC1D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1- Pre-Requisite Courses</a:t>
            </a:r>
          </a:p>
          <a:p>
            <a:r>
              <a:rPr lang="en-US" dirty="0"/>
              <a:t>Step 2- Qualifying scores in Reading, Writing, and Math</a:t>
            </a:r>
          </a:p>
          <a:p>
            <a:r>
              <a:rPr lang="en-US" dirty="0"/>
              <a:t>Step 3- Current CPR Certification</a:t>
            </a:r>
          </a:p>
          <a:p>
            <a:r>
              <a:rPr lang="en-US" dirty="0"/>
              <a:t>Step 4- Nursing Assistant Certification or Course Completion</a:t>
            </a:r>
          </a:p>
          <a:p>
            <a:r>
              <a:rPr lang="en-US" dirty="0"/>
              <a:t>Step 5- Documentation of Immunizations</a:t>
            </a:r>
          </a:p>
          <a:p>
            <a:r>
              <a:rPr lang="en-US" dirty="0"/>
              <a:t>Step 6- TEAS Entrance Exam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33BEC5-2B34-435A-8AC1-628B4D25D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341" y="3892550"/>
            <a:ext cx="27813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11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8119B-BC84-4526-A3A9-4DF2D7F17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Pre-Nursing Application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A271F-6605-4807-A749-A8ADAEE548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5952" y="1825625"/>
            <a:ext cx="5373848" cy="4351338"/>
          </a:xfrm>
        </p:spPr>
        <p:txBody>
          <a:bodyPr>
            <a:normAutofit/>
          </a:bodyPr>
          <a:lstStyle/>
          <a:p>
            <a:r>
              <a:rPr lang="en-US" dirty="0"/>
              <a:t>Qualifying scores in Reading, Writing, and Math</a:t>
            </a:r>
          </a:p>
          <a:p>
            <a:endParaRPr lang="en-US" dirty="0"/>
          </a:p>
          <a:p>
            <a:r>
              <a:rPr lang="en-US" dirty="0"/>
              <a:t>College-Level Writing (one course)</a:t>
            </a:r>
          </a:p>
          <a:p>
            <a:pPr lvl="1"/>
            <a:r>
              <a:rPr lang="en-US" dirty="0"/>
              <a:t>ENGL1100 Writing and Research</a:t>
            </a:r>
          </a:p>
          <a:p>
            <a:pPr lvl="1"/>
            <a:r>
              <a:rPr lang="en-US" dirty="0"/>
              <a:t>ENGL1250 Short Form Composition and Reporting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FA87E4-BAF0-4D4C-907F-D0CE2FA0B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769568"/>
            <a:ext cx="5513663" cy="4351338"/>
          </a:xfrm>
        </p:spPr>
        <p:txBody>
          <a:bodyPr>
            <a:normAutofit/>
          </a:bodyPr>
          <a:lstStyle/>
          <a:p>
            <a:r>
              <a:rPr lang="en-US" dirty="0"/>
              <a:t>NURS or BIOL Courses (one course)</a:t>
            </a:r>
          </a:p>
          <a:p>
            <a:pPr lvl="1"/>
            <a:r>
              <a:rPr lang="en-US" dirty="0"/>
              <a:t>NURS1135 Healthcare Anatomy &amp; 	Physiology</a:t>
            </a:r>
          </a:p>
          <a:p>
            <a:pPr lvl="1"/>
            <a:r>
              <a:rPr lang="en-US" dirty="0"/>
              <a:t>BIOL1400 Human Biology </a:t>
            </a:r>
          </a:p>
          <a:p>
            <a:pPr lvl="1"/>
            <a:endParaRPr lang="en-US" dirty="0"/>
          </a:p>
          <a:p>
            <a:r>
              <a:rPr lang="en-US" dirty="0"/>
              <a:t>Medical Terminology (one course)</a:t>
            </a:r>
          </a:p>
          <a:p>
            <a:pPr lvl="1"/>
            <a:r>
              <a:rPr lang="en-US" dirty="0"/>
              <a:t>NURS1121 Medical Terminology</a:t>
            </a:r>
          </a:p>
          <a:p>
            <a:pPr lvl="1"/>
            <a:r>
              <a:rPr lang="en-US" dirty="0"/>
              <a:t>EMSV1146 Medical Terminology for EMS/ER Personnel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290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9EA939-9511-4DD9-AB98-42081B015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Pre-Nursing Courses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DB05C9-BE8C-4F54-BBDE-B172FB0AA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Transfer specialist can assist if courses taken at another college</a:t>
            </a:r>
          </a:p>
          <a:p>
            <a:pPr lvl="1"/>
            <a:r>
              <a:rPr lang="en-US" dirty="0">
                <a:hlinkClick r:id="rId2"/>
              </a:rPr>
              <a:t>transfer@hennepintech.edu</a:t>
            </a:r>
            <a:r>
              <a:rPr lang="en-US" dirty="0"/>
              <a:t> if you have questions</a:t>
            </a:r>
          </a:p>
          <a:p>
            <a:r>
              <a:rPr lang="en-US" dirty="0"/>
              <a:t>Must earn a “C” in all Nursing pre-requisite courses</a:t>
            </a:r>
          </a:p>
          <a:p>
            <a:pPr lvl="1"/>
            <a:r>
              <a:rPr lang="en-US" dirty="0"/>
              <a:t>Courses can only be repeated once in 3 year period for higher grade</a:t>
            </a:r>
          </a:p>
          <a:p>
            <a:r>
              <a:rPr lang="en-US" dirty="0"/>
              <a:t>Courses can be In Progress when apply to Nursing Program</a:t>
            </a:r>
          </a:p>
          <a:p>
            <a:pPr lvl="1"/>
            <a:r>
              <a:rPr lang="en-US" dirty="0"/>
              <a:t>Must achieve a passing grade before acceptance</a:t>
            </a:r>
          </a:p>
        </p:txBody>
      </p:sp>
    </p:spTree>
    <p:extLst>
      <p:ext uri="{BB962C8B-B14F-4D97-AF65-F5344CB8AC3E}">
        <p14:creationId xmlns:p14="http://schemas.microsoft.com/office/powerpoint/2010/main" val="1472130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9EC72-4BA6-4EFE-BB08-E1E97E6DE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Requirement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90AD1-B0D3-4695-9D9F-190D82D48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Quantitative Reasoning, Algebra, and Stats (QAS) Accuplacer</a:t>
            </a:r>
          </a:p>
          <a:p>
            <a:pPr lvl="1"/>
            <a:r>
              <a:rPr lang="en-US" dirty="0"/>
              <a:t>2 attempts allowed to achieve 261 or higher</a:t>
            </a:r>
          </a:p>
          <a:p>
            <a:r>
              <a:rPr lang="en-US" dirty="0"/>
              <a:t>If score is less than 261</a:t>
            </a:r>
          </a:p>
          <a:p>
            <a:pPr lvl="1"/>
            <a:r>
              <a:rPr lang="en-US" dirty="0"/>
              <a:t>Math course required</a:t>
            </a:r>
          </a:p>
          <a:p>
            <a:pPr lvl="2"/>
            <a:r>
              <a:rPr lang="en-US" dirty="0"/>
              <a:t>MATH0960 Math Literacy OR</a:t>
            </a:r>
          </a:p>
          <a:p>
            <a:pPr lvl="2"/>
            <a:r>
              <a:rPr lang="en-US" dirty="0"/>
              <a:t>MATH0940 Beginning Algebra</a:t>
            </a:r>
          </a:p>
          <a:p>
            <a:r>
              <a:rPr lang="en-US" dirty="0"/>
              <a:t>Accuplacer information is found on DARS</a:t>
            </a:r>
          </a:p>
          <a:p>
            <a:r>
              <a:rPr lang="en-US" dirty="0"/>
              <a:t>Student Success Advisor, </a:t>
            </a:r>
            <a:r>
              <a:rPr lang="en-US" dirty="0">
                <a:hlinkClick r:id="rId2"/>
              </a:rPr>
              <a:t>angel.hoglund@hennepintech.edu</a:t>
            </a:r>
            <a:r>
              <a:rPr lang="en-US" dirty="0"/>
              <a:t> can also verify math placement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174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AF7E0-1E69-4677-9F37-09BA25DC2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CPR 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AEE04-9E73-4E58-A233-BFD8D5F45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CPR certification must remain current through program</a:t>
            </a:r>
          </a:p>
          <a:p>
            <a:r>
              <a:rPr lang="en-US" dirty="0"/>
              <a:t>Courses accepted:</a:t>
            </a:r>
          </a:p>
          <a:p>
            <a:pPr lvl="1"/>
            <a:r>
              <a:rPr lang="en-US" dirty="0"/>
              <a:t>American Heart Association or Red Cross</a:t>
            </a:r>
          </a:p>
          <a:p>
            <a:pPr lvl="2"/>
            <a:r>
              <a:rPr lang="en-US" dirty="0"/>
              <a:t>BLS/CPR for Healthcare Provider</a:t>
            </a:r>
          </a:p>
          <a:p>
            <a:pPr lvl="2"/>
            <a:r>
              <a:rPr lang="en-US" dirty="0"/>
              <a:t>BLS Provider</a:t>
            </a:r>
          </a:p>
          <a:p>
            <a:pPr lvl="2"/>
            <a:r>
              <a:rPr lang="en-US" dirty="0"/>
              <a:t>CPR for Healthcare Provider</a:t>
            </a:r>
          </a:p>
          <a:p>
            <a:pPr lvl="1"/>
            <a:r>
              <a:rPr lang="en-US" dirty="0"/>
              <a:t>EMSV1020 CPR/First Aid</a:t>
            </a:r>
          </a:p>
          <a:p>
            <a:r>
              <a:rPr lang="en-US" dirty="0"/>
              <a:t>NOT accepted:</a:t>
            </a:r>
          </a:p>
          <a:p>
            <a:pPr lvl="1"/>
            <a:r>
              <a:rPr lang="en-US" dirty="0"/>
              <a:t>Online courses</a:t>
            </a:r>
          </a:p>
          <a:p>
            <a:pPr lvl="1"/>
            <a:r>
              <a:rPr lang="en-US" dirty="0"/>
              <a:t>CPR for non-professionals (</a:t>
            </a:r>
            <a:r>
              <a:rPr lang="en-US" dirty="0" err="1"/>
              <a:t>Heartsavers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BFE2C3-CC87-44A1-A63E-C8AE761E1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058" y="2527866"/>
            <a:ext cx="4214351" cy="267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97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94364-0912-452A-9A66-26839CF7A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Completed Nursing Assistant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6C8B2-D741-46E7-892E-4F0D37B4D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352"/>
            <a:ext cx="10788942" cy="4616611"/>
          </a:xfrm>
        </p:spPr>
        <p:txBody>
          <a:bodyPr/>
          <a:lstStyle/>
          <a:p>
            <a:r>
              <a:rPr lang="en-US" dirty="0"/>
              <a:t>Course completed within the State of Minnesota</a:t>
            </a:r>
          </a:p>
          <a:p>
            <a:pPr lvl="1"/>
            <a:r>
              <a:rPr lang="en-US" dirty="0"/>
              <a:t>NAHA1010 Nursing Assistant</a:t>
            </a:r>
          </a:p>
          <a:p>
            <a:r>
              <a:rPr lang="en-US" dirty="0"/>
              <a:t>On the Minnesota Department of Health registry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64CD14-872C-4856-85F7-0381C7A06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006" y="3967808"/>
            <a:ext cx="2945236" cy="26596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B071AB-8F13-461D-B8E9-64614D20B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414" y="2410932"/>
            <a:ext cx="3107728" cy="343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60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384410FA0DC14498574238F8988B9E" ma:contentTypeVersion="16" ma:contentTypeDescription="Create a new document." ma:contentTypeScope="" ma:versionID="c4cfbed8bfff280b6dfc13d262ed03c8">
  <xsd:schema xmlns:xsd="http://www.w3.org/2001/XMLSchema" xmlns:xs="http://www.w3.org/2001/XMLSchema" xmlns:p="http://schemas.microsoft.com/office/2006/metadata/properties" xmlns:ns2="212c302e-a47f-495f-8aa6-9cd401817f78" xmlns:ns3="d5864224-a389-4ef4-97ce-f91836c9ee80" targetNamespace="http://schemas.microsoft.com/office/2006/metadata/properties" ma:root="true" ma:fieldsID="9549f2585daa3b197683f2efb1efa793" ns2:_="" ns3:_="">
    <xsd:import namespace="212c302e-a47f-495f-8aa6-9cd401817f78"/>
    <xsd:import namespace="d5864224-a389-4ef4-97ce-f91836c9ee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2c302e-a47f-495f-8aa6-9cd401817f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95a9afa-61c7-4e96-8bec-901bd18877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864224-a389-4ef4-97ce-f91836c9ee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c3786f0-6b9e-4963-9550-b1bdb532f938}" ma:internalName="TaxCatchAll" ma:showField="CatchAllData" ma:web="d5864224-a389-4ef4-97ce-f91836c9ee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5864224-a389-4ef4-97ce-f91836c9ee80" xsi:nil="true"/>
    <lcf76f155ced4ddcb4097134ff3c332f xmlns="212c302e-a47f-495f-8aa6-9cd401817f7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D587540-0360-4345-A150-21263EE42C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2c302e-a47f-495f-8aa6-9cd401817f78"/>
    <ds:schemaRef ds:uri="d5864224-a389-4ef4-97ce-f91836c9ee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12D645-BDD9-44F9-8667-1D194E70D1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8C8480-125C-4D90-8D7A-B78F049927EF}">
  <ds:schemaRefs>
    <ds:schemaRef ds:uri="http://schemas.microsoft.com/office/2006/metadata/properties"/>
    <ds:schemaRef ds:uri="http://schemas.microsoft.com/office/infopath/2007/PartnerControls"/>
    <ds:schemaRef ds:uri="d5864224-a389-4ef4-97ce-f91836c9ee80"/>
    <ds:schemaRef ds:uri="212c302e-a47f-495f-8aa6-9cd401817f7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943</Words>
  <Application>Microsoft Office PowerPoint</Application>
  <PresentationFormat>Widescreen</PresentationFormat>
  <Paragraphs>156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Practical Nursing Program Information</vt:lpstr>
      <vt:lpstr>Overview of Information</vt:lpstr>
      <vt:lpstr>Program Overview</vt:lpstr>
      <vt:lpstr>Steps to Application </vt:lpstr>
      <vt:lpstr>Pre-Nursing Application Requirements</vt:lpstr>
      <vt:lpstr>Pre-Nursing Courses</vt:lpstr>
      <vt:lpstr>Math Requirement</vt:lpstr>
      <vt:lpstr>Current CPR Certification</vt:lpstr>
      <vt:lpstr>Completed Nursing Assistant </vt:lpstr>
      <vt:lpstr>Immunizations</vt:lpstr>
      <vt:lpstr>Next Step…….TEAS Test</vt:lpstr>
      <vt:lpstr>Nursing Program Courses</vt:lpstr>
      <vt:lpstr>Nursing Course Information</vt:lpstr>
      <vt:lpstr>Nursing Courses Enrollment to Graduation</vt:lpstr>
      <vt:lpstr>AAS Degree or Diploma?</vt:lpstr>
      <vt:lpstr>Ready to Apply to the Nursing Program?</vt:lpstr>
      <vt:lpstr>Online Application</vt:lpstr>
      <vt:lpstr>Acceptance to Nursing Program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Nursing Program Information</dc:title>
  <dc:creator>Lassen, Cheryl</dc:creator>
  <cp:lastModifiedBy>Lassen, Cheryl</cp:lastModifiedBy>
  <cp:revision>33</cp:revision>
  <dcterms:created xsi:type="dcterms:W3CDTF">2024-01-25T15:47:57Z</dcterms:created>
  <dcterms:modified xsi:type="dcterms:W3CDTF">2025-09-22T18:21:59Z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0x010100A5384410FA0DC14498574238F8988B9E</vt:lpwstr>
  </property>
</Properties>
</file>